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B45AB-FB03-4C5A-BEE4-9A396800CE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883E0A-5574-43F3-BA5C-D33889CE47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9B2A22-A50F-4B48-B5A5-103A16BE23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79D03-5C34-4D9C-ACD0-5B92D8D1ABB5}" type="datetimeFigureOut">
              <a:rPr lang="en-GB" smtClean="0"/>
              <a:t>04/10/2019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033389-8309-4156-98AF-045A3BCDD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C806E1-93D2-4CA2-A4D4-8099EE902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28BD9-0C06-4021-A434-A63A31144E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7356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B4D95-C803-4E6A-B2E7-001157B7C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460F4C-445D-40CA-A3D6-495D737E2C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CBE71F-B20B-4E40-8BC5-19D72CD9FB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79D03-5C34-4D9C-ACD0-5B92D8D1ABB5}" type="datetimeFigureOut">
              <a:rPr lang="en-GB" smtClean="0"/>
              <a:t>04/10/2019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25DF71-6486-4F01-BDCA-3AA7D38AC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6CCA44-6FB8-41D0-BB7F-EB005A756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28BD9-0C06-4021-A434-A63A31144E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50543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807B5-A479-4C98-9605-F59370237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482FEE-D575-49E5-9E21-2961B4E1F5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C7B411-CEA3-45FD-B132-A704462A4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79D03-5C34-4D9C-ACD0-5B92D8D1ABB5}" type="datetimeFigureOut">
              <a:rPr lang="en-GB" smtClean="0"/>
              <a:t>04/10/2019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0204F1-9C85-4451-9536-80F24CB97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7C01E2-6E8F-48DC-9EDA-DDCE7A97E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28BD9-0C06-4021-A434-A63A31144E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0308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E994F-267D-4D89-AB5F-CF05E2321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C98D4A-F73A-4AE5-AC73-AE91C427CC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ED247A-39E1-4A82-BC69-F5EAFED051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36DFB7-8865-45D4-9785-FBE7CA180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79D03-5C34-4D9C-ACD0-5B92D8D1ABB5}" type="datetimeFigureOut">
              <a:rPr lang="en-GB" smtClean="0"/>
              <a:t>04/10/2019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5E7F0F-5E94-4D05-9E8B-48435EEA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B33894-4AEA-496F-B3B2-60DD07C39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28BD9-0C06-4021-A434-A63A31144E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9257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21C9D-86EC-452E-919E-8F4380CC0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8CDA3C-8D09-40CA-9F74-A7CEACCCE5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F89B40-430F-4F19-B8D5-89614B8E71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74D870-8A1F-4743-B69A-2ACD80340F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4D99968-6EE4-41D6-961D-A39FBA1DB3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D926FD-3ED9-4915-8569-E5B3303F1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79D03-5C34-4D9C-ACD0-5B92D8D1ABB5}" type="datetimeFigureOut">
              <a:rPr lang="en-GB" smtClean="0"/>
              <a:t>04/10/2019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324628C-5A5B-44C8-A452-B44A05A002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3933531-6419-4818-BA07-A0CD5F858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28BD9-0C06-4021-A434-A63A31144E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268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F33F8-0510-41E4-8BDA-F6BA16079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D8C30D-78CB-4501-8988-355CB6CC5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79D03-5C34-4D9C-ACD0-5B92D8D1ABB5}" type="datetimeFigureOut">
              <a:rPr lang="en-GB" smtClean="0"/>
              <a:t>04/10/2019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128B95-CC1B-42F2-AB93-D20B51009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0CFB5F-60C8-4CDE-9AC1-CC55A95DA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28BD9-0C06-4021-A434-A63A31144E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8476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08CF14-0C29-4E8B-9B1D-EA7AEF9A1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79D03-5C34-4D9C-ACD0-5B92D8D1ABB5}" type="datetimeFigureOut">
              <a:rPr lang="en-GB" smtClean="0"/>
              <a:t>04/10/2019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ECC1FD-77FD-4189-B3AE-E344E54937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C269EB-90A9-4996-BD7D-6342C1296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28BD9-0C06-4021-A434-A63A31144E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8083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AE513-119C-44A2-AB94-E6BE5F623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A8B6DD-EA02-494D-AFA6-44441B6B4A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552C3E-E3EE-4795-8DDC-711A1ABE97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3F3567-7818-4FE8-81D1-B98CC11C1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79D03-5C34-4D9C-ACD0-5B92D8D1ABB5}" type="datetimeFigureOut">
              <a:rPr lang="en-GB" smtClean="0"/>
              <a:t>04/10/2019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F22A99-A6BC-47C2-8462-9923C783E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BBC7A6-274B-4F10-B254-AC65511C2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28BD9-0C06-4021-A434-A63A31144E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9451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2984C-D281-441A-B052-52839F94B4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8FD0E53-EDAD-4A8F-82F7-A41368293A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BC31AA-B54C-483B-AD67-F015109D7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7956AD-E88A-4534-8110-FF5EFA5A0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79D03-5C34-4D9C-ACD0-5B92D8D1ABB5}" type="datetimeFigureOut">
              <a:rPr lang="en-GB" smtClean="0"/>
              <a:t>04/10/2019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5A19BB-399F-40C8-96DC-EB42D40F1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37EEF3-CB77-4710-9B38-679AB83FF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28BD9-0C06-4021-A434-A63A31144E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1714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75636-3950-400C-A7BC-6BFCBACA5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A03B24-CE61-4580-B54A-4A9B765350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C84107-F06B-47D0-AFCF-3E0BFF36F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79D03-5C34-4D9C-ACD0-5B92D8D1ABB5}" type="datetimeFigureOut">
              <a:rPr lang="en-GB" smtClean="0"/>
              <a:t>04/10/2019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0688B5-BED5-416C-83B4-871A7EA9A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6C8B7B-081F-40FC-95D1-4929B7349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28BD9-0C06-4021-A434-A63A31144E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8254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72B4BB9-48D0-4AC7-BEAA-E3F901C8E7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B3B3AD-EFAD-458B-A8D0-C717A5B1CD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A054C3-5490-41C7-B416-D23E950E9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79D03-5C34-4D9C-ACD0-5B92D8D1ABB5}" type="datetimeFigureOut">
              <a:rPr lang="en-GB" smtClean="0"/>
              <a:t>04/10/2019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1FE478-3EA5-4D68-A287-10B4D4092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8990B0-F566-4E2C-A4B8-60FB2069C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28BD9-0C06-4021-A434-A63A31144E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2626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93B88D-7315-4F01-8255-AEE89F39D0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CF9B66-2626-472F-A6DD-571B5CCD87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979966-D98A-4630-83D1-F72E2CC80C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579D03-5C34-4D9C-ACD0-5B92D8D1ABB5}" type="datetimeFigureOut">
              <a:rPr lang="en-GB" smtClean="0"/>
              <a:t>04/10/2019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13A7D3-DBF9-4F7B-9727-891D27AF12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4CEE51-9C99-48EA-882D-F6BAB57BF5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528BD9-0C06-4021-A434-A63A31144E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7642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low poly knight">
            <a:extLst>
              <a:ext uri="{FF2B5EF4-FFF2-40B4-BE49-F238E27FC236}">
                <a16:creationId xmlns:a16="http://schemas.microsoft.com/office/drawing/2014/main" id="{C89BA175-0164-4BF0-9EAB-C0CA9BAE04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607266" cy="2029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low poly knight">
            <a:extLst>
              <a:ext uri="{FF2B5EF4-FFF2-40B4-BE49-F238E27FC236}">
                <a16:creationId xmlns:a16="http://schemas.microsoft.com/office/drawing/2014/main" id="{29B799BA-FBA4-43F6-A1C4-0099F5C9E0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7266" y="0"/>
            <a:ext cx="2691540" cy="2029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elated image">
            <a:extLst>
              <a:ext uri="{FF2B5EF4-FFF2-40B4-BE49-F238E27FC236}">
                <a16:creationId xmlns:a16="http://schemas.microsoft.com/office/drawing/2014/main" id="{6BD54E28-FB38-4D1B-A064-4E2EAEB8E6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29087"/>
            <a:ext cx="4481584" cy="2520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Related image">
            <a:extLst>
              <a:ext uri="{FF2B5EF4-FFF2-40B4-BE49-F238E27FC236}">
                <a16:creationId xmlns:a16="http://schemas.microsoft.com/office/drawing/2014/main" id="{840DA5F9-D611-46E0-B2CF-30F5157BA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7002" y="-1"/>
            <a:ext cx="3603695" cy="2029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Image result for low poly forrest">
            <a:extLst>
              <a:ext uri="{FF2B5EF4-FFF2-40B4-BE49-F238E27FC236}">
                <a16:creationId xmlns:a16="http://schemas.microsoft.com/office/drawing/2014/main" id="{2DE392B3-1334-4117-B380-04E0050372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0696" y="0"/>
            <a:ext cx="2301303" cy="2029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Image result for low poly crossbow man">
            <a:extLst>
              <a:ext uri="{FF2B5EF4-FFF2-40B4-BE49-F238E27FC236}">
                <a16:creationId xmlns:a16="http://schemas.microsoft.com/office/drawing/2014/main" id="{F5FBC995-63C5-402A-AC6A-1DC3064EA3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1584" y="2029086"/>
            <a:ext cx="2520892" cy="2520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Image result for low poly spear man">
            <a:extLst>
              <a:ext uri="{FF2B5EF4-FFF2-40B4-BE49-F238E27FC236}">
                <a16:creationId xmlns:a16="http://schemas.microsoft.com/office/drawing/2014/main" id="{5C4E17B0-EF76-44F5-84E3-9A65F91445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4798" y="2029086"/>
            <a:ext cx="2592208" cy="259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Image result for low poly spear man">
            <a:extLst>
              <a:ext uri="{FF2B5EF4-FFF2-40B4-BE49-F238E27FC236}">
                <a16:creationId xmlns:a16="http://schemas.microsoft.com/office/drawing/2014/main" id="{304B9CDB-1068-4039-99D2-75CBF9234B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2212" y="2029086"/>
            <a:ext cx="2508173" cy="2508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Image result for low poly battlepriest knight">
            <a:extLst>
              <a:ext uri="{FF2B5EF4-FFF2-40B4-BE49-F238E27FC236}">
                <a16:creationId xmlns:a16="http://schemas.microsoft.com/office/drawing/2014/main" id="{7180257E-A3BF-4777-A326-02EA515838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23" y="4537258"/>
            <a:ext cx="3704053" cy="2320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25368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32F2A00F24C054E94D3F8BCBD269323" ma:contentTypeVersion="2" ma:contentTypeDescription="Create a new document." ma:contentTypeScope="" ma:versionID="5a632103c30bb71114456bd223e44a09">
  <xsd:schema xmlns:xsd="http://www.w3.org/2001/XMLSchema" xmlns:xs="http://www.w3.org/2001/XMLSchema" xmlns:p="http://schemas.microsoft.com/office/2006/metadata/properties" xmlns:ns2="f19a88f3-6eb8-4ff3-b152-9746b2b98a86" targetNamespace="http://schemas.microsoft.com/office/2006/metadata/properties" ma:root="true" ma:fieldsID="fdba359d772474ff552b2f84eee805f0" ns2:_="">
    <xsd:import namespace="f19a88f3-6eb8-4ff3-b152-9746b2b98a8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9a88f3-6eb8-4ff3-b152-9746b2b98a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96F7E83-5E19-4D22-A9F6-DA845BA42D75}"/>
</file>

<file path=customXml/itemProps2.xml><?xml version="1.0" encoding="utf-8"?>
<ds:datastoreItem xmlns:ds="http://schemas.openxmlformats.org/officeDocument/2006/customXml" ds:itemID="{56C88E2A-9F9C-4B19-9D13-65F329500857}"/>
</file>

<file path=customXml/itemProps3.xml><?xml version="1.0" encoding="utf-8"?>
<ds:datastoreItem xmlns:ds="http://schemas.openxmlformats.org/officeDocument/2006/customXml" ds:itemID="{E4DA5771-BB17-4B78-9ECB-DE5244A90D8D}"/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Thomas Hunt</dc:creator>
  <cp:lastModifiedBy>Thomas Hunt</cp:lastModifiedBy>
  <cp:revision>3</cp:revision>
  <dcterms:created xsi:type="dcterms:W3CDTF">2019-10-04T08:47:01Z</dcterms:created>
  <dcterms:modified xsi:type="dcterms:W3CDTF">2019-10-04T11:01:27Z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0x010100A32F2A00F24C054E94D3F8BCBD269323</vt:lpwstr>
  </property>
</Properties>
</file>